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6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A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0A30A3-897E-411A-B3A4-2584E4AA66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44E5CB1-D500-4E08-A6CF-146ED8570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944668-50AA-4618-8F6C-C4B68D3D7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0570A7-6FBE-4874-A5D6-8DE393981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049087-5387-41A6-8C1F-9572541F4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06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6A5D68-AC9B-4508-937D-DAEDE9E7F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B1C1212-06D9-48F8-B18F-37DA55C294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1CB2C2-9E1B-406F-8E80-B3BFBFDBA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BF100A-D299-4383-878E-67A24CC41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C050ED-CC8B-4799-A719-26FB732B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344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485C19B-1740-42CE-933F-B33F81A409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32B7C5-1C17-4EC1-8792-66AD373776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DADEDF-62D9-4E5C-A542-1A8EE7300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B147A7-42DB-4416-AC77-F58C8B0D5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6E545A-7E4D-4D75-8F5D-9D9EDC5F6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5445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A63AA8-448A-4F38-ABC9-2F58CC6D4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BDEE74-EAF9-4944-BE9C-E2DEDA100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421CC9-2CB4-4AD4-BA35-A63E5AF30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908318-04A5-4047-9966-FE18483D3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80EFB0-35B0-48DE-8F08-1C86FA85B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0665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C2E7DB-ABE1-4E93-965D-95AE3A8A7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D98AD7-3738-4516-A875-6849E2F90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5AEB58-DD30-426C-B48F-929A985BD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DB9F83-353E-464E-853F-014693E6B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82244B-3BD8-44FF-8F13-0C11239D0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107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FFBC6B-EF32-45C1-BEE8-8BAAC88E2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6C4E63-BA65-4668-B66C-2F633F8494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87F3862-537F-40B9-A961-3E1B92E38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27E3A1D-5DDD-441B-B5FC-2BEA59A6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677EAE6-AE84-476A-860D-1A49CB2E7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8BAF29-BDC2-4466-B740-3FFCDE955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774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960CA5-72AF-4E8D-BDA0-7E6A1A873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B9BA7D-9F8F-4299-8251-A04240EAF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C341937-B049-447C-8892-C0DB01E30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8767510-56E7-4234-8239-DC6847A871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B5E4BF1-8F73-4FEB-95DC-EC2820691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CDAEC94-BA8F-4FEA-9FA6-9BE83487E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B2F5C8C-7C84-4422-AB09-79A0EEA86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BF2A7EA-5F55-45AD-9471-ADDB3BA44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804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8C210B-19D5-4B01-AD7A-8603C3033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6990887-EC2A-4758-90B1-AECC3DC75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876DA47-A08B-43E4-A3B5-4F9B64940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F746C0A-EC74-4C76-B8A9-692B75353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3043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57C4245-6467-4DAA-8E83-30E8C55F0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CB6E85E-034E-41D6-A53B-21C368C9B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96A4ED2-F453-481C-9136-77788253A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1517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770CF0-9133-4E4B-8FE0-E4DA8FE15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388D72-3B06-4D37-9B3B-A17CEC2E1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7C90870-2E0B-45F4-91B4-8B5B7C5CA0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E292236-9BD2-4BAB-9F57-002AF6576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737E0A6-D6A8-447B-95EF-80EF843AF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B194E4-A003-4491-8069-60E913C51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7250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AF904B-507F-4432-B5B4-0CC0BFF4A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DEE1A76-CDC6-452F-AC40-9396DC101B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DD6D2BA-C8CB-461D-AD54-6E4B3CC5E5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78A3C62-9931-4441-BD5C-3CED1B80C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E6A813-E052-4F24-9A31-20B07C37F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CD92668-2815-4578-AC0C-77FC94601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6831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117FD7-3E84-4D3F-9F99-8E054F9B5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1145758-F1A5-4016-9806-EDA30831D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7E9C1-E6E0-4D46-A79F-72111EECA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0AC32-4745-47C9-8216-C6DD4E94C4DA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51355A-7FC3-4DF6-9645-024DFA9D5A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B9C30B-075F-4A0A-BBEB-8A0B0D31C3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770B2-0F54-49AC-8333-1B5269630A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654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-5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6873D6-8817-4D8A-9C2F-60635AFB29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Особенности развития ловкости и прыгучести учащихся групп начальной подготовки ДЮСШ по волейболу.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5ED0C7-BA23-4789-B39C-EA17866B8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56135"/>
            <a:ext cx="9144000" cy="1655762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ru-RU" b="0" i="0" dirty="0">
                <a:solidFill>
                  <a:schemeClr val="bg1"/>
                </a:solidFill>
                <a:effectLst/>
                <a:latin typeface="Google Sans"/>
              </a:rPr>
              <a:t>РЭУ им. Г.В. Плеханова</a:t>
            </a:r>
          </a:p>
          <a:p>
            <a:pPr algn="r"/>
            <a:r>
              <a:rPr lang="ru-RU" dirty="0" err="1">
                <a:solidFill>
                  <a:schemeClr val="bg1"/>
                </a:solidFill>
              </a:rPr>
              <a:t>ИМИСиЦЭ</a:t>
            </a:r>
            <a:r>
              <a:rPr lang="ru-RU" dirty="0">
                <a:solidFill>
                  <a:schemeClr val="bg1"/>
                </a:solidFill>
              </a:rPr>
              <a:t>,</a:t>
            </a:r>
          </a:p>
          <a:p>
            <a:pPr algn="r"/>
            <a:r>
              <a:rPr lang="en-US" dirty="0">
                <a:solidFill>
                  <a:schemeClr val="bg1"/>
                </a:solidFill>
              </a:rPr>
              <a:t>15.11</a:t>
            </a:r>
            <a:r>
              <a:rPr lang="ru-RU" dirty="0">
                <a:solidFill>
                  <a:schemeClr val="bg1"/>
                </a:solidFill>
              </a:rPr>
              <a:t>Д-БИ10/19б</a:t>
            </a:r>
          </a:p>
          <a:p>
            <a:pPr algn="r"/>
            <a:r>
              <a:rPr lang="ru-RU" dirty="0">
                <a:solidFill>
                  <a:schemeClr val="bg1"/>
                </a:solidFill>
              </a:rPr>
              <a:t>3 курс</a:t>
            </a:r>
          </a:p>
          <a:p>
            <a:pPr algn="r"/>
            <a:r>
              <a:rPr lang="ru-RU" dirty="0">
                <a:solidFill>
                  <a:schemeClr val="bg1"/>
                </a:solidFill>
              </a:rPr>
              <a:t>Трезнюк Роман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D39226-A8B4-42AE-84C8-D25DEB9D9F74}"/>
              </a:ext>
            </a:extLst>
          </p:cNvPr>
          <p:cNvSpPr txBox="1"/>
          <p:nvPr/>
        </p:nvSpPr>
        <p:spPr>
          <a:xfrm>
            <a:off x="3048740" y="3976781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Занятие по </a:t>
            </a:r>
            <a:r>
              <a:rPr lang="ru-RU" sz="24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ЭДФКиС</a:t>
            </a:r>
            <a:r>
              <a:rPr lang="ru-RU" sz="24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№6 (3 учебная неделя)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040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Kids Playing Volleyball Stock Illustrations – 360 Kids Playing Volleyball  Stock Illustrations, Vectors &amp;amp; Clipart - Dreamstime">
            <a:extLst>
              <a:ext uri="{FF2B5EF4-FFF2-40B4-BE49-F238E27FC236}">
                <a16:creationId xmlns:a16="http://schemas.microsoft.com/office/drawing/2014/main" id="{3E2019DC-2670-4A21-88BD-AABE9E9DD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19424"/>
            <a:ext cx="3648075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B3DF63-7656-40C0-B10D-CF0AA1130BED}"/>
              </a:ext>
            </a:extLst>
          </p:cNvPr>
          <p:cNvSpPr txBox="1"/>
          <p:nvPr/>
        </p:nvSpPr>
        <p:spPr>
          <a:xfrm>
            <a:off x="3047260" y="2277057"/>
            <a:ext cx="60945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/>
              <a:t>Для лучшего и более быстрого усвоения материала, занимающимся даются индивидуальные домашние задания по физической, технической, тактической подготовке и правилам игры. По физической подготовке - упражнения для развития силы рук, туловища, ног (упоры, наклоны, приседания, упражнения с предметами и т.д.), для развития прыгучести (прыжки, </a:t>
            </a:r>
            <a:r>
              <a:rPr lang="ru-RU" dirty="0" err="1"/>
              <a:t>напрыгивания</a:t>
            </a:r>
            <a:r>
              <a:rPr lang="ru-RU" dirty="0"/>
              <a:t>, упражнения со скакалками и т.п.).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D63A90-D390-478A-AFC4-02E77679E603}"/>
              </a:ext>
            </a:extLst>
          </p:cNvPr>
          <p:cNvSpPr txBox="1"/>
          <p:nvPr/>
        </p:nvSpPr>
        <p:spPr>
          <a:xfrm>
            <a:off x="4492101" y="292963"/>
            <a:ext cx="3178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Развитие прыгучести вне ДЮСШ</a:t>
            </a:r>
          </a:p>
        </p:txBody>
      </p:sp>
    </p:spTree>
    <p:extLst>
      <p:ext uri="{BB962C8B-B14F-4D97-AF65-F5344CB8AC3E}">
        <p14:creationId xmlns:p14="http://schemas.microsoft.com/office/powerpoint/2010/main" val="328604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37C9CC-EBEA-46D7-83A4-F523D439F3E0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Упражнения для развития прыгучести. Приседание и резкое выпрямление ног со взмахом руками вверх; то же с прыжком вверх; то же с набивным мячом (двумя) в руках (до 3 кг). Из положения стоя на гимнастической стенке-одна нога сильно согнута, другая опущена вниз, руками держаться на уровне лица: быстрое разгибание ноги (от стенки не отклоняться). То же с отягощением (пояс до 6 кг).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ED4D97-E354-4FF9-B0A8-815F4B689F0C}"/>
              </a:ext>
            </a:extLst>
          </p:cNvPr>
          <p:cNvSpPr txBox="1"/>
          <p:nvPr/>
        </p:nvSpPr>
        <p:spPr>
          <a:xfrm>
            <a:off x="3189302" y="769683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dirty="0"/>
              <a:t>Упражнения для развития прыгучести с использованием отягощения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411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E5AA88-959B-4666-854B-0E623C4E997B}"/>
              </a:ext>
            </a:extLst>
          </p:cNvPr>
          <p:cNvSpPr txBox="1"/>
          <p:nvPr/>
        </p:nvSpPr>
        <p:spPr>
          <a:xfrm>
            <a:off x="5066190" y="349760"/>
            <a:ext cx="2059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Глоссарий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AE0AAF-5E80-423F-AFB8-934F311A8972}"/>
              </a:ext>
            </a:extLst>
          </p:cNvPr>
          <p:cNvSpPr txBox="1"/>
          <p:nvPr/>
        </p:nvSpPr>
        <p:spPr>
          <a:xfrm>
            <a:off x="605901" y="2110172"/>
            <a:ext cx="6094520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1600" dirty="0"/>
              <a:t>Волейбол — неконтактный, комбинационный вид спорта, где каждый игрок имеет строгую специализацию на площадке. Важнейшими качествами для игроков в волейбол являются прыгучесть для возможности высоко подняться над сеткой, реакция, координация, физическая сила для эффективного произведения атакующих ударов.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Бросок – блок или атакующий удар на сетке, во время которого рука волейболиста долго контактирует с мячом.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Интервал – трехминутный промежуток времени между партиями.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/>
              <a:t>Ловкость – это умение волейболиста быстро совершать сложные двигательные действия. Чтобы стать ловким, необходимо стать выносливым, быстрым и сильным.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/>
              <a:t>Прыгучесть волейболиста – это способность прыгать оптимально высоко для выполнения нападающих ударов, блокирования, вторых передач в прыжке, подач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0381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EB1F4A-EBFF-4BB5-A792-5248213BAB89}"/>
              </a:ext>
            </a:extLst>
          </p:cNvPr>
          <p:cNvSpPr txBox="1"/>
          <p:nvPr/>
        </p:nvSpPr>
        <p:spPr>
          <a:xfrm>
            <a:off x="4776186" y="541538"/>
            <a:ext cx="3018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Используемые источники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922309-B068-4AAD-B37D-82BF88C9E7F8}"/>
              </a:ext>
            </a:extLst>
          </p:cNvPr>
          <p:cNvSpPr txBox="1"/>
          <p:nvPr/>
        </p:nvSpPr>
        <p:spPr>
          <a:xfrm>
            <a:off x="3047260" y="2415557"/>
            <a:ext cx="609452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Ивойлов А.В. «Волейбол» 9. Беляев А.В. «Волейбол» 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Железняк Ю.Д. «120 уроков по волейболу» 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err="1"/>
              <a:t>Эдельман</a:t>
            </a:r>
            <a:r>
              <a:rPr lang="ru-RU" dirty="0"/>
              <a:t> А.С. «Справочник "Волейбол"» 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err="1"/>
              <a:t>Уэйнберг</a:t>
            </a:r>
            <a:r>
              <a:rPr lang="ru-RU" dirty="0"/>
              <a:t> Р.С., </a:t>
            </a:r>
            <a:r>
              <a:rPr lang="ru-RU" dirty="0" err="1"/>
              <a:t>Гоулд</a:t>
            </a:r>
            <a:r>
              <a:rPr lang="ru-RU" dirty="0"/>
              <a:t> Д. «Основы психологии спорта и физической культуры» Спортивная медицина: справочное издание.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Спортивные игры / Под ред. Ю.Д. Железняка, Ю.М. Портнова.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Филин В.П. Теория и методика юношеского спорта.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Интернет-ресурсы: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http://www.volley.ru - Официальный сайт Всероссийской Федерации волейбола.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http://www.fivb.org - Официальный сайт Международной Федерации волейбола.</a:t>
            </a:r>
          </a:p>
        </p:txBody>
      </p:sp>
    </p:spTree>
    <p:extLst>
      <p:ext uri="{BB962C8B-B14F-4D97-AF65-F5344CB8AC3E}">
        <p14:creationId xmlns:p14="http://schemas.microsoft.com/office/powerpoint/2010/main" val="442661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9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30E8019-25E5-4E66-BC55-79EABEFE0C12}"/>
              </a:ext>
            </a:extLst>
          </p:cNvPr>
          <p:cNvSpPr/>
          <p:nvPr/>
        </p:nvSpPr>
        <p:spPr>
          <a:xfrm>
            <a:off x="1076960" y="1330960"/>
            <a:ext cx="4013200" cy="4826000"/>
          </a:xfrm>
          <a:prstGeom prst="rect">
            <a:avLst/>
          </a:prstGeom>
          <a:solidFill>
            <a:srgbClr val="6D6A7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EBBC06-8570-49AE-96BD-F11D67CE9333}"/>
              </a:ext>
            </a:extLst>
          </p:cNvPr>
          <p:cNvSpPr txBox="1"/>
          <p:nvPr/>
        </p:nvSpPr>
        <p:spPr>
          <a:xfrm>
            <a:off x="4946342" y="399495"/>
            <a:ext cx="2299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Содержание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B22EEB-F323-440B-AFB4-C273FAC575C2}"/>
              </a:ext>
            </a:extLst>
          </p:cNvPr>
          <p:cNvSpPr txBox="1"/>
          <p:nvPr/>
        </p:nvSpPr>
        <p:spPr>
          <a:xfrm>
            <a:off x="1208843" y="1855926"/>
            <a:ext cx="3737499" cy="3693319"/>
          </a:xfrm>
          <a:prstGeom prst="rect">
            <a:avLst/>
          </a:prstGeom>
          <a:solidFill>
            <a:srgbClr val="6D6A75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Польза волейбола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Ловкость в волейболе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Прыгучесть в волейболе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Цели и задачи ДЮСШ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Польза ДЮСШ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Выполнение прыжков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Подготовительные упражнения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Развитие прыгучести вне ДЮСШ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Упражнения для развития прыгучести с использованием отягощения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Глоссарий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chemeClr val="bg1"/>
                </a:solidFill>
              </a:rPr>
              <a:t>Список источников</a:t>
            </a:r>
          </a:p>
        </p:txBody>
      </p:sp>
    </p:spTree>
    <p:extLst>
      <p:ext uri="{BB962C8B-B14F-4D97-AF65-F5344CB8AC3E}">
        <p14:creationId xmlns:p14="http://schemas.microsoft.com/office/powerpoint/2010/main" val="4144148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Rectangle 70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6835C-F6C1-437A-A486-0ACA56E70570}"/>
              </a:ext>
            </a:extLst>
          </p:cNvPr>
          <p:cNvSpPr txBox="1"/>
          <p:nvPr/>
        </p:nvSpPr>
        <p:spPr>
          <a:xfrm>
            <a:off x="6513788" y="365125"/>
            <a:ext cx="4840010" cy="1807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Польза волейбола</a:t>
            </a:r>
          </a:p>
        </p:txBody>
      </p:sp>
      <p:pic>
        <p:nvPicPr>
          <p:cNvPr id="2050" name="Picture 2" descr="teams playing volleyball - Clipart World">
            <a:extLst>
              <a:ext uri="{FF2B5EF4-FFF2-40B4-BE49-F238E27FC236}">
                <a16:creationId xmlns:a16="http://schemas.microsoft.com/office/drawing/2014/main" id="{7615E41C-0FE0-46E7-9E0B-9EA510C9AE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1" r="7757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210FF7-8F04-463E-9E80-6F6EF5427C73}"/>
              </a:ext>
            </a:extLst>
          </p:cNvPr>
          <p:cNvSpPr txBox="1"/>
          <p:nvPr/>
        </p:nvSpPr>
        <p:spPr>
          <a:xfrm>
            <a:off x="6513788" y="2333297"/>
            <a:ext cx="4840010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Волейбол служит и как средство психологической реабилитации и как средство физической (двигательной) реабилитации, давая уникальную возможность гармонично развивать все группы мышц. Волейбол отличен от других видов спорта еще и тем, что в игре происходит молниеносная смена игровой ситуации, постоянные переходы от обороны к атаке вследствие чего возникает сама необходимость развивать координацию движений, выносливость, разнообразить движения и активность.</a:t>
            </a:r>
          </a:p>
        </p:txBody>
      </p:sp>
    </p:spTree>
    <p:extLst>
      <p:ext uri="{BB962C8B-B14F-4D97-AF65-F5344CB8AC3E}">
        <p14:creationId xmlns:p14="http://schemas.microsoft.com/office/powerpoint/2010/main" val="3652604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A6B17A-4BBD-4194-96D6-ED88385FB51B}"/>
              </a:ext>
            </a:extLst>
          </p:cNvPr>
          <p:cNvSpPr txBox="1"/>
          <p:nvPr/>
        </p:nvSpPr>
        <p:spPr>
          <a:xfrm>
            <a:off x="3047260" y="2000058"/>
            <a:ext cx="609452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/>
              <a:t>Ловкость в волейболе проявляется в умении волейболиста быстро перестраивать свою деятельность в соответствии с условиями меняющейся обстановки. </a:t>
            </a:r>
            <a:r>
              <a:rPr lang="ru-RU" dirty="0"/>
              <a:t>Для развития ловкости волейболистов используются различные физические упражнения, такие как: спортивные игры (баскетбол, гандбол, футбол, хоккей), отдельные виды легкой атлетики, особенно связанные с преодолением препятствий (кроссы, бег с преодолением барьеров и др.), вольные гимнастические упражнения и упражнения на снарядах. Для развития ловкости очень полезные и акробатические упражнения, заставляющие волейболистов решать сложные координационные задачи как в безопорном, так и в опорном положении.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1102A5-589D-4F30-B7BD-61909E084289}"/>
              </a:ext>
            </a:extLst>
          </p:cNvPr>
          <p:cNvSpPr txBox="1"/>
          <p:nvPr/>
        </p:nvSpPr>
        <p:spPr>
          <a:xfrm>
            <a:off x="4554244" y="346229"/>
            <a:ext cx="3080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Ловкость в волейболе</a:t>
            </a:r>
          </a:p>
        </p:txBody>
      </p:sp>
    </p:spTree>
    <p:extLst>
      <p:ext uri="{BB962C8B-B14F-4D97-AF65-F5344CB8AC3E}">
        <p14:creationId xmlns:p14="http://schemas.microsoft.com/office/powerpoint/2010/main" val="1659612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574A63-0185-416B-B2D7-8484BA720217}"/>
              </a:ext>
            </a:extLst>
          </p:cNvPr>
          <p:cNvSpPr txBox="1"/>
          <p:nvPr/>
        </p:nvSpPr>
        <p:spPr>
          <a:xfrm>
            <a:off x="747944" y="1531371"/>
            <a:ext cx="51113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/>
              <a:t>Прыгучесть волейболиста – это способность прыгать оптимально высоко для выполнения нападающих ударов, блокирования, вторых передач в прыжке, подач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B01E7F-414B-4B61-939B-38AC4B913732}"/>
              </a:ext>
            </a:extLst>
          </p:cNvPr>
          <p:cNvSpPr txBox="1"/>
          <p:nvPr/>
        </p:nvSpPr>
        <p:spPr>
          <a:xfrm>
            <a:off x="4509856" y="292963"/>
            <a:ext cx="3169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Прыгучесть в волейболе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0749CD-FD4E-436E-972A-974CEDE5E714}"/>
              </a:ext>
            </a:extLst>
          </p:cNvPr>
          <p:cNvSpPr txBox="1"/>
          <p:nvPr/>
        </p:nvSpPr>
        <p:spPr>
          <a:xfrm>
            <a:off x="5985769" y="4231936"/>
            <a:ext cx="609452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/>
              <a:t>Развитие прыгучести начинают в развития силы мышц, а в дальнейшем силу и скорость сокращения мышц рекомендуется развивать параллельно. Для этого используются упражнения с отягощениями и без них, основные упражнения по технике игры (имитация нападающих ударов, блокирования).</a:t>
            </a:r>
          </a:p>
        </p:txBody>
      </p:sp>
      <p:pic>
        <p:nvPicPr>
          <p:cNvPr id="3074" name="Picture 2" descr="Mikasa V200W Volleyball Ball Голубой, Goalinn">
            <a:extLst>
              <a:ext uri="{FF2B5EF4-FFF2-40B4-BE49-F238E27FC236}">
                <a16:creationId xmlns:a16="http://schemas.microsoft.com/office/drawing/2014/main" id="{8CC320D2-493C-429F-9D37-15B8412893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017" y="1294444"/>
            <a:ext cx="1674181" cy="1674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Volleyball Game Set | S.R.Smith Pool Games">
            <a:extLst>
              <a:ext uri="{FF2B5EF4-FFF2-40B4-BE49-F238E27FC236}">
                <a16:creationId xmlns:a16="http://schemas.microsoft.com/office/drawing/2014/main" id="{5CAA6E53-5E47-48A8-AA2F-FAA42A5CF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944" y="3960779"/>
            <a:ext cx="3453829" cy="2731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3290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0000"/>
                    </a14:imgEffect>
                    <a14:imgEffect>
                      <a14:brightnessContrast bright="-29000" contrast="-25000"/>
                    </a14:imgEffect>
                  </a14:imgLayer>
                </a14:imgProps>
              </a:ext>
            </a:extLst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6834E3-3592-4475-9591-9C9CF0F71B88}"/>
              </a:ext>
            </a:extLst>
          </p:cNvPr>
          <p:cNvSpPr txBox="1"/>
          <p:nvPr/>
        </p:nvSpPr>
        <p:spPr>
          <a:xfrm>
            <a:off x="383958" y="2195328"/>
            <a:ext cx="516458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solidFill>
                  <a:schemeClr val="bg1"/>
                </a:solidFill>
              </a:rPr>
              <a:t>Цели и задачи программы определены исходя из приоритетов стратегии развития образования и физической культуры и спорта в Российской Федерации. В частности, одной из важнейших целей спортивной школы, как образовательного учреждения является подготовка физически крепких, гармонично и всесторонне развитых спортсменов, развитие нравственной, интеллектуальной, физически здоровой личности, способной к творчеству и самоопределению.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89E7D5-D2E0-4B9D-9B95-1C3644124F2E}"/>
              </a:ext>
            </a:extLst>
          </p:cNvPr>
          <p:cNvSpPr txBox="1"/>
          <p:nvPr/>
        </p:nvSpPr>
        <p:spPr>
          <a:xfrm>
            <a:off x="6882413" y="2195328"/>
            <a:ext cx="516458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bg1"/>
                </a:solidFill>
              </a:rPr>
              <a:t>Эффективность функционирования школы подразумевает также создание условий для укрепления здоровья населения путем развития инфраструктуры спорта, популяризации массового и профессионального спорта (включая спорт высших достижений) и приобщение различных слоев общества к регулярным занятиям физической культурой и спортом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F8DA17-61D0-4702-BBCC-7C150FFC903A}"/>
              </a:ext>
            </a:extLst>
          </p:cNvPr>
          <p:cNvSpPr txBox="1"/>
          <p:nvPr/>
        </p:nvSpPr>
        <p:spPr>
          <a:xfrm>
            <a:off x="4776186" y="177553"/>
            <a:ext cx="221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Задачи и цели спортивной школы</a:t>
            </a:r>
          </a:p>
        </p:txBody>
      </p:sp>
    </p:spTree>
    <p:extLst>
      <p:ext uri="{BB962C8B-B14F-4D97-AF65-F5344CB8AC3E}">
        <p14:creationId xmlns:p14="http://schemas.microsoft.com/office/powerpoint/2010/main" val="1560276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B8692B-70DA-4996-AA12-32A3FE0043C2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Польза ДЮСШ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00D95E-38F1-47FE-8887-4A023BC97A96}"/>
              </a:ext>
            </a:extLst>
          </p:cNvPr>
          <p:cNvSpPr txBox="1"/>
          <p:nvPr/>
        </p:nvSpPr>
        <p:spPr>
          <a:xfrm>
            <a:off x="838200" y="1929384"/>
            <a:ext cx="10515600" cy="425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-содействие гармоничному физическому развитию, всесторонней физической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подготовленности и укреплению здоровья занимающихся;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-подготовку волейболистов высокой квалификации, резерва сборных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молодежных и юношеских команд России, регионов, команд высших разрядов;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-повышение тренировочных и соревновательных нагрузок, уровня владения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навыками игры;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-подготовка волевых, смелых, дисциплинированных личностей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-подготовку инструкторов и судей по волейболу;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-подготовку и выполнение нормативных требований</a:t>
            </a:r>
          </a:p>
        </p:txBody>
      </p:sp>
    </p:spTree>
    <p:extLst>
      <p:ext uri="{BB962C8B-B14F-4D97-AF65-F5344CB8AC3E}">
        <p14:creationId xmlns:p14="http://schemas.microsoft.com/office/powerpoint/2010/main" val="1566102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35852D-FD26-4EEA-BAF2-D60E0AD4E128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Выполнение прыжков в игре способствует укреплению мышечно-связочного аппарата нижних конечностей, укрепляется связочный аппарат кистей рук и 5 увеличивается их подвижность; улучшается общий обмен веществ. Обоснована эффективность занятий волейболом для корректировки осанки школьников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F4673A-5296-4F83-A97B-D96283299022}"/>
              </a:ext>
            </a:extLst>
          </p:cNvPr>
          <p:cNvSpPr txBox="1"/>
          <p:nvPr/>
        </p:nvSpPr>
        <p:spPr>
          <a:xfrm>
            <a:off x="5450889" y="301841"/>
            <a:ext cx="2334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dirty="0"/>
              <a:t>Выполнение прыжков в волейболе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7286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C27598-753D-465E-9493-FB8CAC1B04B5}"/>
              </a:ext>
            </a:extLst>
          </p:cNvPr>
          <p:cNvSpPr txBox="1"/>
          <p:nvPr/>
        </p:nvSpPr>
        <p:spPr>
          <a:xfrm>
            <a:off x="956826" y="1112969"/>
            <a:ext cx="3937298" cy="4166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Подготовительные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упражнения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A92A61-13C9-478B-B610-C719AAD027B6}"/>
              </a:ext>
            </a:extLst>
          </p:cNvPr>
          <p:cNvSpPr txBox="1"/>
          <p:nvPr/>
        </p:nvSpPr>
        <p:spPr>
          <a:xfrm>
            <a:off x="6096000" y="820880"/>
            <a:ext cx="5257799" cy="48893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Подготовительные упражнения развивают качества, необходимые для овладения техникой и тактикой игры: силу кистей рук, силу и быстроту сокращения мышц, участвующих в выполнении технических приемов, прыгучесть, ловкость и быстроту реакции и ориентировки.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9118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948</Words>
  <Application>Microsoft Office PowerPoint</Application>
  <PresentationFormat>Широкоэкранный</PresentationFormat>
  <Paragraphs>64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Google Sans</vt:lpstr>
      <vt:lpstr>Tahoma</vt:lpstr>
      <vt:lpstr>Times New Roman</vt:lpstr>
      <vt:lpstr>Тема Office</vt:lpstr>
      <vt:lpstr>Особенности развития ловкости и прыгучести учащихся групп начальной подготовки ДЮСШ по волейболу.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Особенности развития ловкости и прыгучести учащихся групп начальной подготовки ДЮСШ по волейболу.</dc:title>
  <dc:creator>Роман Трезнюк</dc:creator>
  <cp:lastModifiedBy>Роман Трезнюк</cp:lastModifiedBy>
  <cp:revision>1</cp:revision>
  <dcterms:created xsi:type="dcterms:W3CDTF">2021-09-17T07:25:29Z</dcterms:created>
  <dcterms:modified xsi:type="dcterms:W3CDTF">2021-09-17T08:27:15Z</dcterms:modified>
</cp:coreProperties>
</file>

<file path=docProps/thumbnail.jpeg>
</file>